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73" r:id="rId5"/>
    <p:sldId id="268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75" r:id="rId16"/>
    <p:sldId id="270" r:id="rId17"/>
    <p:sldId id="274" r:id="rId18"/>
    <p:sldId id="272" r:id="rId19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or, Leila" initials="ML" lastIdx="0" clrIdx="0">
    <p:extLst>
      <p:ext uri="{19B8F6BF-5375-455C-9EA6-DF929625EA0E}">
        <p15:presenceInfo xmlns:p15="http://schemas.microsoft.com/office/powerpoint/2012/main" userId="S-1-5-21-1453991221-1778040949-2587915017-20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A0AEA2-E7C0-4577-9911-AE76007364A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FD7B4B7-60E5-4036-820B-9A1A601E2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88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310C444-DBCF-49D1-8810-79BFB9A52D6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E12E8C-A2FF-4472-8F7A-1DAAC1681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2E8C-A2FF-4472-8F7A-1DAAC1681E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8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Capital Improvement Program (CIP) Training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 smtClean="0"/>
              <a:t>Finance </a:t>
            </a:r>
            <a:r>
              <a:rPr lang="en-US" cap="none" dirty="0"/>
              <a:t>D</a:t>
            </a:r>
            <a:r>
              <a:rPr lang="en-US" cap="none" dirty="0" smtClean="0"/>
              <a:t>epartment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6995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7" y="341745"/>
            <a:ext cx="10799619" cy="6086764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0800000">
            <a:off x="5611461" y="6199909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3159070">
            <a:off x="1359003" y="1421464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507078"/>
            <a:ext cx="11654444" cy="59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10800000">
            <a:off x="549010" y="4898397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2987069">
            <a:off x="8748129" y="4756264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18" y="240144"/>
            <a:ext cx="10326255" cy="625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13016753">
            <a:off x="4393047" y="1738744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436"/>
            <a:ext cx="10889673" cy="635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8090430">
            <a:off x="5173287" y="2298806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495300" y="4921828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80291"/>
            <a:ext cx="10538691" cy="598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7257287">
            <a:off x="3327079" y="1751148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19808"/>
            <a:ext cx="8448675" cy="62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6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13125" y="1971770"/>
            <a:ext cx="9603275" cy="3450613"/>
          </a:xfrm>
        </p:spPr>
        <p:txBody>
          <a:bodyPr/>
          <a:lstStyle/>
          <a:p>
            <a:r>
              <a:rPr lang="en-US" dirty="0" smtClean="0"/>
              <a:t>Need to have funding source secured</a:t>
            </a:r>
          </a:p>
          <a:p>
            <a:r>
              <a:rPr lang="en-US" dirty="0" smtClean="0"/>
              <a:t>CIP Budget authorizes funding</a:t>
            </a:r>
          </a:p>
          <a:p>
            <a:r>
              <a:rPr lang="en-US" dirty="0" smtClean="0"/>
              <a:t>Need to follow Purchasing Policy</a:t>
            </a:r>
          </a:p>
          <a:p>
            <a:r>
              <a:rPr lang="en-US" dirty="0" smtClean="0"/>
              <a:t>Council Approval for additional funds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62" y="804519"/>
            <a:ext cx="4879729" cy="41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Adopted CIP and account numbers will be sent</a:t>
            </a:r>
          </a:p>
          <a:p>
            <a:r>
              <a:rPr lang="en-US" dirty="0" smtClean="0"/>
              <a:t>Finance will clean up old projects</a:t>
            </a:r>
          </a:p>
          <a:p>
            <a:r>
              <a:rPr lang="en-US" dirty="0"/>
              <a:t>Budget calendar will be sent out </a:t>
            </a:r>
          </a:p>
          <a:p>
            <a:r>
              <a:rPr lang="en-US" dirty="0" smtClean="0"/>
              <a:t>CIP Markups DUE February 28, 2019 (NO Exceptions)</a:t>
            </a:r>
          </a:p>
          <a:p>
            <a:r>
              <a:rPr lang="en-US" dirty="0" smtClean="0"/>
              <a:t>Finance is here to 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28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696578"/>
          </a:xfrm>
        </p:spPr>
        <p:txBody>
          <a:bodyPr>
            <a:noAutofit/>
          </a:bodyPr>
          <a:lstStyle/>
          <a:p>
            <a:pPr algn="ctr"/>
            <a:r>
              <a:rPr lang="en-US" sz="2400" cap="none" dirty="0" smtClean="0"/>
              <a:t>FINANCE CONTACTS:</a:t>
            </a:r>
          </a:p>
          <a:p>
            <a:pPr algn="ctr"/>
            <a:r>
              <a:rPr lang="en-US" sz="2400" cap="none" dirty="0" smtClean="0"/>
              <a:t>Leila Menor x 8776</a:t>
            </a:r>
          </a:p>
          <a:p>
            <a:pPr algn="ctr"/>
            <a:r>
              <a:rPr lang="en-US" sz="2400" cap="none" dirty="0" smtClean="0"/>
              <a:t>Sara </a:t>
            </a:r>
            <a:r>
              <a:rPr lang="en-US" sz="2400" cap="none" dirty="0"/>
              <a:t>C</a:t>
            </a:r>
            <a:r>
              <a:rPr lang="en-US" sz="2400" cap="none" dirty="0" smtClean="0"/>
              <a:t>owell x 8785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11001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</a:t>
            </a:r>
            <a:r>
              <a:rPr lang="en-US" cap="none" dirty="0" smtClean="0"/>
              <a:t>apital </a:t>
            </a:r>
            <a:r>
              <a:rPr lang="en-US" cap="none" dirty="0"/>
              <a:t>I</a:t>
            </a:r>
            <a:r>
              <a:rPr lang="en-US" cap="none" dirty="0" smtClean="0"/>
              <a:t>mprovement </a:t>
            </a:r>
            <a:r>
              <a:rPr lang="en-US" cap="none" dirty="0"/>
              <a:t>P</a:t>
            </a:r>
            <a:r>
              <a:rPr lang="en-US" cap="none" dirty="0" smtClean="0"/>
              <a:t>rogram </a:t>
            </a:r>
            <a:r>
              <a:rPr lang="en-US" dirty="0" smtClean="0"/>
              <a:t>(</a:t>
            </a:r>
            <a:r>
              <a:rPr lang="en-US" dirty="0" err="1" smtClean="0"/>
              <a:t>cip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Five-year </a:t>
            </a:r>
            <a:r>
              <a:rPr lang="en-US" sz="3200" dirty="0"/>
              <a:t>plan of capital improvement needs</a:t>
            </a:r>
          </a:p>
          <a:p>
            <a:r>
              <a:rPr lang="en-US" sz="3200" dirty="0" smtClean="0"/>
              <a:t>Acquisition, expansion or rehabilitation of land facilities, buildings, major equipment and other infrastructure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33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</a:t>
            </a:r>
            <a:r>
              <a:rPr lang="en-US" cap="none" dirty="0" smtClean="0"/>
              <a:t>ualifications For </a:t>
            </a:r>
            <a:r>
              <a:rPr lang="en-US" cap="none" dirty="0"/>
              <a:t>A</a:t>
            </a:r>
            <a:r>
              <a:rPr lang="en-US" cap="none" dirty="0" smtClean="0"/>
              <a:t> </a:t>
            </a:r>
            <a:r>
              <a:rPr lang="en-US" dirty="0" smtClean="0"/>
              <a:t>CIP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projects exceeding $25,000</a:t>
            </a:r>
          </a:p>
          <a:p>
            <a:r>
              <a:rPr lang="en-US" dirty="0" smtClean="0"/>
              <a:t>City Infrastructure exceeding $100,000 for Public Works</a:t>
            </a:r>
          </a:p>
          <a:p>
            <a:r>
              <a:rPr lang="en-US" dirty="0" smtClean="0"/>
              <a:t>The purchase of equipment, with a purchase value of $25,000 or greater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Minor CIP</a:t>
            </a:r>
          </a:p>
          <a:p>
            <a:pPr lvl="1"/>
            <a:r>
              <a:rPr lang="en-US" dirty="0" smtClean="0"/>
              <a:t>One time purchase of equipment/supply exceeding $5,000</a:t>
            </a:r>
          </a:p>
        </p:txBody>
      </p:sp>
    </p:spTree>
    <p:extLst>
      <p:ext uri="{BB962C8B-B14F-4D97-AF65-F5344CB8AC3E}">
        <p14:creationId xmlns:p14="http://schemas.microsoft.com/office/powerpoint/2010/main" val="40616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92" y="0"/>
            <a:ext cx="607548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6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CIP </a:t>
            </a:r>
            <a:r>
              <a:rPr lang="en-US" cap="none" dirty="0" smtClean="0"/>
              <a:t>Markups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7" y="175490"/>
            <a:ext cx="5920509" cy="625301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purpose is to notify Finance if an existing project needs to be </a:t>
            </a:r>
            <a:r>
              <a:rPr lang="en-US" dirty="0" smtClean="0"/>
              <a:t>updated.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Finance will make the changes in the CIP </a:t>
            </a:r>
            <a:r>
              <a:rPr lang="en-US" dirty="0" smtClean="0"/>
              <a:t>software.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ensure all information is accurate, a checklist will now be included with each </a:t>
            </a:r>
            <a:r>
              <a:rPr lang="en-US" dirty="0" smtClean="0"/>
              <a:t>sheet.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5" y="0"/>
            <a:ext cx="6988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 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3" y="2041236"/>
            <a:ext cx="9817181" cy="32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858982"/>
            <a:ext cx="9301019" cy="405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4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7" y="147782"/>
            <a:ext cx="10123054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184055b-e5ea-4162-8b19-ace5c644b73a">QD2UCF5UJE4V-1665121415-12</_dlc_DocId>
    <_dlc_DocIdUrl xmlns="7184055b-e5ea-4162-8b19-ace5c644b73a">
      <Url>http://intranet2/finance/_layouts/15/DocIdRedir.aspx?ID=QD2UCF5UJE4V-1665121415-12</Url>
      <Description>QD2UCF5UJE4V-1665121415-12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03F960E05FA747ABC1104708673F8A" ma:contentTypeVersion="0" ma:contentTypeDescription="Create a new document." ma:contentTypeScope="" ma:versionID="df41ce6ccfbc890a9eae29e3ca2c1c14">
  <xsd:schema xmlns:xsd="http://www.w3.org/2001/XMLSchema" xmlns:xs="http://www.w3.org/2001/XMLSchema" xmlns:p="http://schemas.microsoft.com/office/2006/metadata/properties" xmlns:ns2="7184055b-e5ea-4162-8b19-ace5c644b73a" targetNamespace="http://schemas.microsoft.com/office/2006/metadata/properties" ma:root="true" ma:fieldsID="379fd2b82841f7790e3c25fdaaff9745" ns2:_="">
    <xsd:import namespace="7184055b-e5ea-4162-8b19-ace5c644b73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4055b-e5ea-4162-8b19-ace5c644b73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C7B67C-0CA8-4194-9B25-51A2A81A17DB}"/>
</file>

<file path=customXml/itemProps2.xml><?xml version="1.0" encoding="utf-8"?>
<ds:datastoreItem xmlns:ds="http://schemas.openxmlformats.org/officeDocument/2006/customXml" ds:itemID="{04C90F14-2C4D-4F98-B1A8-3270F296EBC8}"/>
</file>

<file path=customXml/itemProps3.xml><?xml version="1.0" encoding="utf-8"?>
<ds:datastoreItem xmlns:ds="http://schemas.openxmlformats.org/officeDocument/2006/customXml" ds:itemID="{D72DB927-2772-4B08-B863-D2760384A711}"/>
</file>

<file path=customXml/itemProps4.xml><?xml version="1.0" encoding="utf-8"?>
<ds:datastoreItem xmlns:ds="http://schemas.openxmlformats.org/officeDocument/2006/customXml" ds:itemID="{23FBEC60-1DF9-4FDB-AC79-9DBE28B5EAAE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3420</TotalTime>
  <Words>199</Words>
  <Application>Microsoft Office PowerPoint</Application>
  <PresentationFormat>Widescreen</PresentationFormat>
  <Paragraphs>33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Gallery</vt:lpstr>
      <vt:lpstr>Capital Improvement Program (CIP) Training</vt:lpstr>
      <vt:lpstr>Capital Improvement Program (cip)</vt:lpstr>
      <vt:lpstr>Qualifications For A CIP</vt:lpstr>
      <vt:lpstr>PowerPoint Presentation</vt:lpstr>
      <vt:lpstr>CIP Markups</vt:lpstr>
      <vt:lpstr>PowerPoint Presentation</vt:lpstr>
      <vt:lpstr>CIP 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Funding</vt:lpstr>
      <vt:lpstr>Final Thoughts…</vt:lpstr>
      <vt:lpstr>Any Questions?</vt:lpstr>
    </vt:vector>
  </TitlesOfParts>
  <Company>City of Manteca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Improvement Program (CIP) Training</dc:title>
  <dc:creator>Menor, Leila</dc:creator>
  <cp:lastModifiedBy>Menor, Leila</cp:lastModifiedBy>
  <cp:revision>59</cp:revision>
  <cp:lastPrinted>2018-11-15T15:28:42Z</cp:lastPrinted>
  <dcterms:created xsi:type="dcterms:W3CDTF">2018-10-16T21:59:01Z</dcterms:created>
  <dcterms:modified xsi:type="dcterms:W3CDTF">2018-11-15T22:19:19Z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0x0101006803F960E05FA747ABC1104708673F8A</vt:lpwstr>
  </property>
  <property fmtid="{D5CDD505-2E9C-101B-9397-08002B2CF9AE}" pid="3" name="_dlc_DocIdItemGuid">
    <vt:lpwstr>2411c035-50db-47d3-9028-9ca912832bfb</vt:lpwstr>
  </property>
</Properties>
</file>