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172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3"/>
  </p:normalViewPr>
  <p:slideViewPr>
    <p:cSldViewPr snapToGrid="0" snapToObjects="1">
      <p:cViewPr>
        <p:scale>
          <a:sx n="80" d="100"/>
          <a:sy n="80" d="100"/>
        </p:scale>
        <p:origin x="528" y="-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sign in the middle of a park&#10;&#10;Description automatically generated">
            <a:extLst>
              <a:ext uri="{FF2B5EF4-FFF2-40B4-BE49-F238E27FC236}">
                <a16:creationId xmlns:a16="http://schemas.microsoft.com/office/drawing/2014/main" id="{EC49BCF5-09EE-BB41-8AE0-7F977C406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7400"/>
            <a:ext cx="12195640" cy="4298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A2E746-2969-6F40-BA18-FA280053713F}"/>
              </a:ext>
            </a:extLst>
          </p:cNvPr>
          <p:cNvSpPr/>
          <p:nvPr userDrawn="1"/>
        </p:nvSpPr>
        <p:spPr>
          <a:xfrm>
            <a:off x="0" y="-3022"/>
            <a:ext cx="12192000" cy="1879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EF6C2-01C2-3446-8490-70A174570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58809"/>
            <a:ext cx="12192000" cy="10302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32DB2-3B6A-4E44-B90D-5CB267D5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36711"/>
            <a:ext cx="12192000" cy="1730022"/>
          </a:xfrm>
        </p:spPr>
        <p:txBody>
          <a:bodyPr anchor="b"/>
          <a:lstStyle>
            <a:lvl1pPr algn="ctr">
              <a:defRPr sz="6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9AC967-26EF-3042-B957-406BEA8A70E6}"/>
              </a:ext>
            </a:extLst>
          </p:cNvPr>
          <p:cNvSpPr/>
          <p:nvPr userDrawn="1"/>
        </p:nvSpPr>
        <p:spPr>
          <a:xfrm>
            <a:off x="0" y="1876777"/>
            <a:ext cx="12192000" cy="1806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8589FD-11A3-124A-B99E-92523C6C95B7}"/>
              </a:ext>
            </a:extLst>
          </p:cNvPr>
          <p:cNvSpPr/>
          <p:nvPr userDrawn="1"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12BEF6-5C35-AE4B-8374-6D2F9B2F31D2}"/>
              </a:ext>
            </a:extLst>
          </p:cNvPr>
          <p:cNvSpPr/>
          <p:nvPr userDrawn="1"/>
        </p:nvSpPr>
        <p:spPr>
          <a:xfrm>
            <a:off x="0" y="6219825"/>
            <a:ext cx="12192000" cy="79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277192" y="146406"/>
            <a:ext cx="3644894" cy="3644894"/>
            <a:chOff x="4277192" y="146406"/>
            <a:chExt cx="3644894" cy="3644894"/>
          </a:xfrm>
        </p:grpSpPr>
        <p:sp>
          <p:nvSpPr>
            <p:cNvPr id="6" name="Oval 5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59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2DF4C5-44B1-ED4F-8F9E-C0B805E3D05F}"/>
              </a:ext>
            </a:extLst>
          </p:cNvPr>
          <p:cNvSpPr/>
          <p:nvPr userDrawn="1"/>
        </p:nvSpPr>
        <p:spPr>
          <a:xfrm>
            <a:off x="2980265" y="0"/>
            <a:ext cx="4289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44FDC-D0EF-E24A-8BF3-39EFFBBDBD85}"/>
              </a:ext>
            </a:extLst>
          </p:cNvPr>
          <p:cNvSpPr/>
          <p:nvPr userDrawn="1"/>
        </p:nvSpPr>
        <p:spPr>
          <a:xfrm rot="5400000">
            <a:off x="36685" y="3372557"/>
            <a:ext cx="6858001" cy="112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F401B-447A-9641-A9ED-B435D647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756" y="201789"/>
            <a:ext cx="8489244" cy="94315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D290-FE61-9140-85A9-169E0A22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756" y="1332089"/>
            <a:ext cx="8061623" cy="53241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highway filled with lots of green grass&#10;&#10;Description automatically generated">
            <a:extLst>
              <a:ext uri="{FF2B5EF4-FFF2-40B4-BE49-F238E27FC236}">
                <a16:creationId xmlns:a16="http://schemas.microsoft.com/office/drawing/2014/main" id="{57997305-5058-6141-A5BD-1D70563030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80266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0529361" y="5263979"/>
            <a:ext cx="1594022" cy="1594022"/>
            <a:chOff x="4277192" y="146406"/>
            <a:chExt cx="3644894" cy="3644894"/>
          </a:xfrm>
        </p:grpSpPr>
        <p:sp>
          <p:nvSpPr>
            <p:cNvPr id="12" name="Oval 11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26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2DF4C5-44B1-ED4F-8F9E-C0B805E3D05F}"/>
              </a:ext>
            </a:extLst>
          </p:cNvPr>
          <p:cNvSpPr/>
          <p:nvPr userDrawn="1"/>
        </p:nvSpPr>
        <p:spPr>
          <a:xfrm>
            <a:off x="2980265" y="0"/>
            <a:ext cx="4289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44FDC-D0EF-E24A-8BF3-39EFFBBDBD85}"/>
              </a:ext>
            </a:extLst>
          </p:cNvPr>
          <p:cNvSpPr/>
          <p:nvPr userDrawn="1"/>
        </p:nvSpPr>
        <p:spPr>
          <a:xfrm rot="5400000">
            <a:off x="36685" y="3372557"/>
            <a:ext cx="6858001" cy="112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F401B-447A-9641-A9ED-B435D647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756" y="201789"/>
            <a:ext cx="8489244" cy="94315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D290-FE61-9140-85A9-169E0A22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756" y="1332089"/>
            <a:ext cx="8061623" cy="53241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close up of a busy city street&#10;&#10;Description automatically generated">
            <a:extLst>
              <a:ext uri="{FF2B5EF4-FFF2-40B4-BE49-F238E27FC236}">
                <a16:creationId xmlns:a16="http://schemas.microsoft.com/office/drawing/2014/main" id="{514F1DBC-4C81-EF4B-9F24-D84FB6B57D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" y="0"/>
            <a:ext cx="2980309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0529361" y="5263979"/>
            <a:ext cx="1594022" cy="1594022"/>
            <a:chOff x="4277192" y="146406"/>
            <a:chExt cx="3644894" cy="3644894"/>
          </a:xfrm>
        </p:grpSpPr>
        <p:sp>
          <p:nvSpPr>
            <p:cNvPr id="12" name="Oval 11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296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2DF4C5-44B1-ED4F-8F9E-C0B805E3D05F}"/>
              </a:ext>
            </a:extLst>
          </p:cNvPr>
          <p:cNvSpPr/>
          <p:nvPr userDrawn="1"/>
        </p:nvSpPr>
        <p:spPr>
          <a:xfrm>
            <a:off x="2980265" y="0"/>
            <a:ext cx="4289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44FDC-D0EF-E24A-8BF3-39EFFBBDBD85}"/>
              </a:ext>
            </a:extLst>
          </p:cNvPr>
          <p:cNvSpPr/>
          <p:nvPr userDrawn="1"/>
        </p:nvSpPr>
        <p:spPr>
          <a:xfrm rot="5400000">
            <a:off x="36685" y="3372557"/>
            <a:ext cx="6858001" cy="112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A02B75-DE37-7541-8E42-DCD28504915A}"/>
              </a:ext>
            </a:extLst>
          </p:cNvPr>
          <p:cNvSpPr/>
          <p:nvPr userDrawn="1"/>
        </p:nvSpPr>
        <p:spPr>
          <a:xfrm rot="5400000">
            <a:off x="419729" y="3099870"/>
            <a:ext cx="6858001" cy="658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F401B-447A-9641-A9ED-B435D647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756" y="201789"/>
            <a:ext cx="8489244" cy="94315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D290-FE61-9140-85A9-169E0A22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756" y="1332089"/>
            <a:ext cx="8061623" cy="53241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A sign on the side of a road&#10;&#10;Description automatically generated">
            <a:extLst>
              <a:ext uri="{FF2B5EF4-FFF2-40B4-BE49-F238E27FC236}">
                <a16:creationId xmlns:a16="http://schemas.microsoft.com/office/drawing/2014/main" id="{A04C20CD-0D77-024A-BF3F-0D192FC72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2980265" cy="685800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10529361" y="5263979"/>
            <a:ext cx="1594022" cy="1594022"/>
            <a:chOff x="4277192" y="146406"/>
            <a:chExt cx="3644894" cy="3644894"/>
          </a:xfrm>
        </p:grpSpPr>
        <p:sp>
          <p:nvSpPr>
            <p:cNvPr id="13" name="Oval 12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3480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B1572C-655C-CA4E-AC06-43BAC84A7C21}"/>
              </a:ext>
            </a:extLst>
          </p:cNvPr>
          <p:cNvSpPr/>
          <p:nvPr userDrawn="1"/>
        </p:nvSpPr>
        <p:spPr>
          <a:xfrm>
            <a:off x="0" y="0"/>
            <a:ext cx="12192000" cy="4589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E34C8-F48B-FC40-B824-0990F9B0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4C6D8-A988-E741-9285-E426F96D3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54222"/>
            <a:ext cx="10515600" cy="123542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17BB14-6A2D-434E-B541-7FD638855D84}"/>
              </a:ext>
            </a:extLst>
          </p:cNvPr>
          <p:cNvSpPr/>
          <p:nvPr userDrawn="1"/>
        </p:nvSpPr>
        <p:spPr>
          <a:xfrm>
            <a:off x="0" y="4589463"/>
            <a:ext cx="12192000" cy="128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529361" y="5263979"/>
            <a:ext cx="1594022" cy="1594022"/>
            <a:chOff x="4277192" y="146406"/>
            <a:chExt cx="3644894" cy="3644894"/>
          </a:xfrm>
        </p:grpSpPr>
        <p:sp>
          <p:nvSpPr>
            <p:cNvPr id="11" name="Oval 10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373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AD808F-E99C-C74D-A186-98D7C4138F8C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BC3728-8EF1-8644-9752-44C97F436AFE}"/>
              </a:ext>
            </a:extLst>
          </p:cNvPr>
          <p:cNvSpPr/>
          <p:nvPr userDrawn="1"/>
        </p:nvSpPr>
        <p:spPr>
          <a:xfrm>
            <a:off x="0" y="1304926"/>
            <a:ext cx="12192000" cy="128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70A90-4FED-7D49-BFE8-B00C1BDF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9" y="365126"/>
            <a:ext cx="11798247" cy="760414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44EB0-60ED-5A43-A1C9-0582F357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511" y="1825625"/>
            <a:ext cx="572628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24BD2-103C-6544-8E4F-1920EA5D5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2628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529361" y="5263979"/>
            <a:ext cx="1594022" cy="1594022"/>
            <a:chOff x="4277192" y="146406"/>
            <a:chExt cx="3644894" cy="3644894"/>
          </a:xfrm>
        </p:grpSpPr>
        <p:sp>
          <p:nvSpPr>
            <p:cNvPr id="12" name="Oval 11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4775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F4394-9131-4A49-ABD8-B438A9279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5B697-7B89-3E47-9A20-F6F690DAF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E990B-5847-2841-B33D-ABC823366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1AF58-A5CB-6A4A-B22F-3C530900B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2BDB25-E280-6A4B-BE59-A1D7CBC283D1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16D51-C1F0-E74F-A803-4956ADCD6AA1}"/>
              </a:ext>
            </a:extLst>
          </p:cNvPr>
          <p:cNvSpPr/>
          <p:nvPr userDrawn="1"/>
        </p:nvSpPr>
        <p:spPr>
          <a:xfrm>
            <a:off x="0" y="1304926"/>
            <a:ext cx="12192000" cy="128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DF2E22-A537-8F45-9BD9-AC453E6C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9" y="365126"/>
            <a:ext cx="11798247" cy="760414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529361" y="5263979"/>
            <a:ext cx="1594022" cy="1594022"/>
            <a:chOff x="4277192" y="146406"/>
            <a:chExt cx="3644894" cy="3644894"/>
          </a:xfrm>
        </p:grpSpPr>
        <p:sp>
          <p:nvSpPr>
            <p:cNvPr id="15" name="Oval 14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302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3DE265-1F7E-5C48-B779-015BDD5F3090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98C770-9653-CC47-8415-F0D20F2FFB18}"/>
              </a:ext>
            </a:extLst>
          </p:cNvPr>
          <p:cNvSpPr/>
          <p:nvPr userDrawn="1"/>
        </p:nvSpPr>
        <p:spPr>
          <a:xfrm>
            <a:off x="0" y="1304926"/>
            <a:ext cx="12192000" cy="128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625CB5-A88C-3348-AA07-EE5821C1C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9" y="365126"/>
            <a:ext cx="11798247" cy="760414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529361" y="5263979"/>
            <a:ext cx="1594022" cy="1594022"/>
            <a:chOff x="4277192" y="146406"/>
            <a:chExt cx="3644894" cy="3644894"/>
          </a:xfrm>
        </p:grpSpPr>
        <p:sp>
          <p:nvSpPr>
            <p:cNvPr id="11" name="Oval 10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609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2499EB-24CC-5F47-9149-E58A0DD912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529361" y="5263979"/>
            <a:ext cx="1594022" cy="1594022"/>
            <a:chOff x="4277192" y="146406"/>
            <a:chExt cx="3644894" cy="3644894"/>
          </a:xfrm>
        </p:grpSpPr>
        <p:sp>
          <p:nvSpPr>
            <p:cNvPr id="6" name="Oval 5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179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2499EB-24CC-5F47-9149-E58A0DD912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529361" y="5263979"/>
            <a:ext cx="1594022" cy="1594022"/>
            <a:chOff x="4277192" y="146406"/>
            <a:chExt cx="3644894" cy="3644894"/>
          </a:xfrm>
        </p:grpSpPr>
        <p:sp>
          <p:nvSpPr>
            <p:cNvPr id="6" name="Oval 5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6877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2499EB-24CC-5F47-9149-E58A0DD912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529361" y="5263979"/>
            <a:ext cx="1594022" cy="1594022"/>
            <a:chOff x="4277192" y="146406"/>
            <a:chExt cx="3644894" cy="3644894"/>
          </a:xfrm>
        </p:grpSpPr>
        <p:sp>
          <p:nvSpPr>
            <p:cNvPr id="6" name="Oval 5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371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A2E746-2969-6F40-BA18-FA280053713F}"/>
              </a:ext>
            </a:extLst>
          </p:cNvPr>
          <p:cNvSpPr/>
          <p:nvPr userDrawn="1"/>
        </p:nvSpPr>
        <p:spPr>
          <a:xfrm>
            <a:off x="0" y="0"/>
            <a:ext cx="12192000" cy="19981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EF6C2-01C2-3446-8490-70A174570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58809"/>
            <a:ext cx="12192000" cy="10302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32DB2-3B6A-4E44-B90D-5CB267D5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36711"/>
            <a:ext cx="12192000" cy="1730022"/>
          </a:xfrm>
        </p:spPr>
        <p:txBody>
          <a:bodyPr anchor="b"/>
          <a:lstStyle>
            <a:lvl1pPr algn="ctr">
              <a:defRPr sz="6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9AC967-26EF-3042-B957-406BEA8A70E6}"/>
              </a:ext>
            </a:extLst>
          </p:cNvPr>
          <p:cNvSpPr/>
          <p:nvPr userDrawn="1"/>
        </p:nvSpPr>
        <p:spPr>
          <a:xfrm>
            <a:off x="0" y="1998133"/>
            <a:ext cx="12192000" cy="1806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8589FD-11A3-124A-B99E-92523C6C95B7}"/>
              </a:ext>
            </a:extLst>
          </p:cNvPr>
          <p:cNvSpPr/>
          <p:nvPr userDrawn="1"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277192" y="146406"/>
            <a:ext cx="3644894" cy="3644894"/>
            <a:chOff x="4277192" y="146406"/>
            <a:chExt cx="3644894" cy="3644894"/>
          </a:xfrm>
        </p:grpSpPr>
        <p:sp>
          <p:nvSpPr>
            <p:cNvPr id="10" name="Oval 9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57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2DF4C5-44B1-ED4F-8F9E-C0B805E3D05F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44FDC-D0EF-E24A-8BF3-39EFFBBDBD85}"/>
              </a:ext>
            </a:extLst>
          </p:cNvPr>
          <p:cNvSpPr/>
          <p:nvPr userDrawn="1"/>
        </p:nvSpPr>
        <p:spPr>
          <a:xfrm>
            <a:off x="0" y="1304926"/>
            <a:ext cx="12192000" cy="128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F401B-447A-9641-A9ED-B435D647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44" y="201789"/>
            <a:ext cx="12008556" cy="943152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D290-FE61-9140-85A9-169E0A22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2" y="1593675"/>
            <a:ext cx="11741803" cy="45832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529361" y="5263979"/>
            <a:ext cx="1594022" cy="1594022"/>
            <a:chOff x="4277192" y="146406"/>
            <a:chExt cx="3644894" cy="3644894"/>
          </a:xfrm>
        </p:grpSpPr>
        <p:sp>
          <p:nvSpPr>
            <p:cNvPr id="11" name="Oval 10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304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2DF4C5-44B1-ED4F-8F9E-C0B805E3D05F}"/>
              </a:ext>
            </a:extLst>
          </p:cNvPr>
          <p:cNvSpPr/>
          <p:nvPr userDrawn="1"/>
        </p:nvSpPr>
        <p:spPr>
          <a:xfrm>
            <a:off x="0" y="0"/>
            <a:ext cx="28673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44FDC-D0EF-E24A-8BF3-39EFFBBDBD85}"/>
              </a:ext>
            </a:extLst>
          </p:cNvPr>
          <p:cNvSpPr/>
          <p:nvPr userDrawn="1"/>
        </p:nvSpPr>
        <p:spPr>
          <a:xfrm rot="5400000">
            <a:off x="-505180" y="3372557"/>
            <a:ext cx="6858001" cy="112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F401B-447A-9641-A9ED-B435D647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622" y="201789"/>
            <a:ext cx="8963378" cy="94315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D290-FE61-9140-85A9-169E0A22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622" y="1332089"/>
            <a:ext cx="8535757" cy="53241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02093" y="-86655"/>
            <a:ext cx="2463192" cy="2463192"/>
            <a:chOff x="4277192" y="146406"/>
            <a:chExt cx="3644894" cy="3644894"/>
          </a:xfrm>
        </p:grpSpPr>
        <p:sp>
          <p:nvSpPr>
            <p:cNvPr id="11" name="Oval 10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436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2DF4C5-44B1-ED4F-8F9E-C0B805E3D05F}"/>
              </a:ext>
            </a:extLst>
          </p:cNvPr>
          <p:cNvSpPr/>
          <p:nvPr userDrawn="1"/>
        </p:nvSpPr>
        <p:spPr>
          <a:xfrm>
            <a:off x="2980265" y="0"/>
            <a:ext cx="4289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44FDC-D0EF-E24A-8BF3-39EFFBBDBD85}"/>
              </a:ext>
            </a:extLst>
          </p:cNvPr>
          <p:cNvSpPr/>
          <p:nvPr userDrawn="1"/>
        </p:nvSpPr>
        <p:spPr>
          <a:xfrm rot="5400000">
            <a:off x="36685" y="3372557"/>
            <a:ext cx="6858001" cy="112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F401B-447A-9641-A9ED-B435D647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756" y="201789"/>
            <a:ext cx="8489244" cy="94315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D290-FE61-9140-85A9-169E0A22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756" y="1332089"/>
            <a:ext cx="8061623" cy="53241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 descr="A clock is shown at the park&#10;&#10;Description automatically generated">
            <a:extLst>
              <a:ext uri="{FF2B5EF4-FFF2-40B4-BE49-F238E27FC236}">
                <a16:creationId xmlns:a16="http://schemas.microsoft.com/office/drawing/2014/main" id="{3DB60FAD-48E3-034F-A656-5332A0CAD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80266" cy="685800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10529361" y="5263979"/>
            <a:ext cx="1594022" cy="1594022"/>
            <a:chOff x="4277192" y="146406"/>
            <a:chExt cx="3644894" cy="3644894"/>
          </a:xfrm>
        </p:grpSpPr>
        <p:sp>
          <p:nvSpPr>
            <p:cNvPr id="14" name="Oval 13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674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2DF4C5-44B1-ED4F-8F9E-C0B805E3D05F}"/>
              </a:ext>
            </a:extLst>
          </p:cNvPr>
          <p:cNvSpPr/>
          <p:nvPr userDrawn="1"/>
        </p:nvSpPr>
        <p:spPr>
          <a:xfrm>
            <a:off x="2980265" y="0"/>
            <a:ext cx="4289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44FDC-D0EF-E24A-8BF3-39EFFBBDBD85}"/>
              </a:ext>
            </a:extLst>
          </p:cNvPr>
          <p:cNvSpPr/>
          <p:nvPr userDrawn="1"/>
        </p:nvSpPr>
        <p:spPr>
          <a:xfrm rot="5400000">
            <a:off x="36685" y="3372557"/>
            <a:ext cx="6858001" cy="112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F401B-447A-9641-A9ED-B435D647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756" y="201789"/>
            <a:ext cx="8489244" cy="94315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D290-FE61-9140-85A9-169E0A22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756" y="1332089"/>
            <a:ext cx="8061623" cy="53241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7CF5071A-8791-1147-A123-9A7E5BB0E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80264" cy="685800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10529361" y="5263979"/>
            <a:ext cx="1594022" cy="1594022"/>
            <a:chOff x="4277192" y="146406"/>
            <a:chExt cx="3644894" cy="3644894"/>
          </a:xfrm>
        </p:grpSpPr>
        <p:sp>
          <p:nvSpPr>
            <p:cNvPr id="13" name="Oval 12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277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2DF4C5-44B1-ED4F-8F9E-C0B805E3D05F}"/>
              </a:ext>
            </a:extLst>
          </p:cNvPr>
          <p:cNvSpPr/>
          <p:nvPr userDrawn="1"/>
        </p:nvSpPr>
        <p:spPr>
          <a:xfrm>
            <a:off x="2980265" y="0"/>
            <a:ext cx="4289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44FDC-D0EF-E24A-8BF3-39EFFBBDBD85}"/>
              </a:ext>
            </a:extLst>
          </p:cNvPr>
          <p:cNvSpPr/>
          <p:nvPr userDrawn="1"/>
        </p:nvSpPr>
        <p:spPr>
          <a:xfrm rot="5400000">
            <a:off x="36685" y="3372557"/>
            <a:ext cx="6858001" cy="112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F401B-447A-9641-A9ED-B435D647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756" y="201789"/>
            <a:ext cx="8489244" cy="94315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D290-FE61-9140-85A9-169E0A22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756" y="1332089"/>
            <a:ext cx="8061623" cy="53241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building with a clock on the side of a road&#10;&#10;Description automatically generated">
            <a:extLst>
              <a:ext uri="{FF2B5EF4-FFF2-40B4-BE49-F238E27FC236}">
                <a16:creationId xmlns:a16="http://schemas.microsoft.com/office/drawing/2014/main" id="{1C49287E-7784-484D-945E-D2C190BD8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2980264" cy="685800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10529361" y="5263979"/>
            <a:ext cx="1594022" cy="1594022"/>
            <a:chOff x="4277192" y="146406"/>
            <a:chExt cx="3644894" cy="3644894"/>
          </a:xfrm>
        </p:grpSpPr>
        <p:sp>
          <p:nvSpPr>
            <p:cNvPr id="13" name="Oval 12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0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2DF4C5-44B1-ED4F-8F9E-C0B805E3D05F}"/>
              </a:ext>
            </a:extLst>
          </p:cNvPr>
          <p:cNvSpPr/>
          <p:nvPr userDrawn="1"/>
        </p:nvSpPr>
        <p:spPr>
          <a:xfrm>
            <a:off x="2980265" y="0"/>
            <a:ext cx="4289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44FDC-D0EF-E24A-8BF3-39EFFBBDBD85}"/>
              </a:ext>
            </a:extLst>
          </p:cNvPr>
          <p:cNvSpPr/>
          <p:nvPr userDrawn="1"/>
        </p:nvSpPr>
        <p:spPr>
          <a:xfrm rot="5400000">
            <a:off x="36685" y="3372557"/>
            <a:ext cx="6858001" cy="112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F401B-447A-9641-A9ED-B435D647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756" y="201789"/>
            <a:ext cx="8489244" cy="94315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D290-FE61-9140-85A9-169E0A22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756" y="1332089"/>
            <a:ext cx="8061623" cy="53241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 descr="A view of a city&#10;&#10;Description automatically generated">
            <a:extLst>
              <a:ext uri="{FF2B5EF4-FFF2-40B4-BE49-F238E27FC236}">
                <a16:creationId xmlns:a16="http://schemas.microsoft.com/office/drawing/2014/main" id="{F59C4A4B-1A48-C641-89B3-13EFBE7A7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80265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0529361" y="5263979"/>
            <a:ext cx="1594022" cy="1594022"/>
            <a:chOff x="4277192" y="146406"/>
            <a:chExt cx="3644894" cy="3644894"/>
          </a:xfrm>
        </p:grpSpPr>
        <p:sp>
          <p:nvSpPr>
            <p:cNvPr id="12" name="Oval 11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8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2DF4C5-44B1-ED4F-8F9E-C0B805E3D05F}"/>
              </a:ext>
            </a:extLst>
          </p:cNvPr>
          <p:cNvSpPr/>
          <p:nvPr userDrawn="1"/>
        </p:nvSpPr>
        <p:spPr>
          <a:xfrm>
            <a:off x="2980265" y="0"/>
            <a:ext cx="4289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44FDC-D0EF-E24A-8BF3-39EFFBBDBD85}"/>
              </a:ext>
            </a:extLst>
          </p:cNvPr>
          <p:cNvSpPr/>
          <p:nvPr userDrawn="1"/>
        </p:nvSpPr>
        <p:spPr>
          <a:xfrm rot="5400000">
            <a:off x="36685" y="3372557"/>
            <a:ext cx="6858001" cy="112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F401B-447A-9641-A9ED-B435D647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756" y="201789"/>
            <a:ext cx="8489244" cy="94315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D290-FE61-9140-85A9-169E0A22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756" y="1332089"/>
            <a:ext cx="8061623" cy="53241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city street&#10;&#10;Description automatically generated">
            <a:extLst>
              <a:ext uri="{FF2B5EF4-FFF2-40B4-BE49-F238E27FC236}">
                <a16:creationId xmlns:a16="http://schemas.microsoft.com/office/drawing/2014/main" id="{3FD91C35-5BB0-A144-9852-F40A0EB0DE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80265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0529361" y="5263979"/>
            <a:ext cx="1594022" cy="1594022"/>
            <a:chOff x="4277192" y="146406"/>
            <a:chExt cx="3644894" cy="3644894"/>
          </a:xfrm>
        </p:grpSpPr>
        <p:sp>
          <p:nvSpPr>
            <p:cNvPr id="12" name="Oval 11"/>
            <p:cNvSpPr/>
            <p:nvPr userDrawn="1"/>
          </p:nvSpPr>
          <p:spPr>
            <a:xfrm>
              <a:off x="4906351" y="766118"/>
              <a:ext cx="2421204" cy="24212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192" y="146406"/>
              <a:ext cx="3644894" cy="364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31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68DE62-915C-3045-AF65-3ACDA075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F16EB-0893-F340-A88A-6B077A2E7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BE977-B3EC-C04B-B034-38DE6A81D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87A67-E178-C342-B8AE-ED84792E2D8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51617-2207-4C4E-BA55-959F24E25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414F3-66EC-0F41-BEFF-5FC482ACB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F4058-2981-9D49-80A6-33847173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6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59" r:id="rId4"/>
    <p:sldLayoutId id="2147483661" r:id="rId5"/>
    <p:sldLayoutId id="2147483662" r:id="rId6"/>
    <p:sldLayoutId id="2147483663" r:id="rId7"/>
    <p:sldLayoutId id="2147483667" r:id="rId8"/>
    <p:sldLayoutId id="2147483664" r:id="rId9"/>
    <p:sldLayoutId id="2147483665" r:id="rId10"/>
    <p:sldLayoutId id="2147483666" r:id="rId11"/>
    <p:sldLayoutId id="2147483670" r:id="rId12"/>
    <p:sldLayoutId id="2147483651" r:id="rId13"/>
    <p:sldLayoutId id="2147483652" r:id="rId14"/>
    <p:sldLayoutId id="2147483653" r:id="rId15"/>
    <p:sldLayoutId id="2147483654" r:id="rId16"/>
    <p:sldLayoutId id="2147483668" r:id="rId17"/>
    <p:sldLayoutId id="2147483655" r:id="rId18"/>
    <p:sldLayoutId id="214748366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674738A-38E8-114F-B3DF-8024DF2E9A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793BF3-C82A-4141-808A-13AE637715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3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C995D3-A1A6-4F9A-BDDD-CB276B32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3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4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2CAE-E72D-4CA5-813B-3319A422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A9E4E3-E506-4AF2-A491-C1E66395F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7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7F8271-D5AC-406F-8ABA-98EC74B77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7BCE9-63FB-425A-B49D-0C733A58D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67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7C172C"/>
      </a:dk1>
      <a:lt1>
        <a:srgbClr val="FFFFFF"/>
      </a:lt1>
      <a:dk2>
        <a:srgbClr val="0C1138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.02.21_Manteca_MyManteca PPT Template-Reduced v.2" id="{163BABFF-B553-4AC6-B9D0-7FEEC2167ACE}" vid="{54B30BA1-0D09-45C0-8B59-F20BFAA129E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1FA0F3DE2FC54DBE0CB745194134E3" ma:contentTypeVersion="2" ma:contentTypeDescription="Create a new document." ma:contentTypeScope="" ma:versionID="8443c106b378f2e05678490ef8ecdc40">
  <xsd:schema xmlns:xsd="http://www.w3.org/2001/XMLSchema" xmlns:xs="http://www.w3.org/2001/XMLSchema" xmlns:p="http://schemas.microsoft.com/office/2006/metadata/properties" xmlns:ns2="7184055b-e5ea-4162-8b19-ace5c644b73a" targetNamespace="http://schemas.microsoft.com/office/2006/metadata/properties" ma:root="true" ma:fieldsID="4bb9b4c4217ab9b4ca0113c4a19a3ede" ns2:_="">
    <xsd:import namespace="7184055b-e5ea-4162-8b19-ace5c644b73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4055b-e5ea-4162-8b19-ace5c644b73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184055b-e5ea-4162-8b19-ace5c644b73a">QD2UCF5UJE4V-1433508424-28</_dlc_DocId>
    <_dlc_DocIdUrl xmlns="7184055b-e5ea-4162-8b19-ace5c644b73a">
      <Url>http://intranet2/ls/_layouts/15/DocIdRedir.aspx?ID=QD2UCF5UJE4V-1433508424-28</Url>
      <Description>QD2UCF5UJE4V-1433508424-28</Description>
    </_dlc_DocIdUrl>
    <SharedWithUsers xmlns="7184055b-e5ea-4162-8b19-ace5c644b73a">
      <UserInfo>
        <DisplayName>Fant, Kevin</DisplayName>
        <AccountId>93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323C0C3-B3A2-41B0-94A5-1B65A0F103C2}"/>
</file>

<file path=customXml/itemProps2.xml><?xml version="1.0" encoding="utf-8"?>
<ds:datastoreItem xmlns:ds="http://schemas.openxmlformats.org/officeDocument/2006/customXml" ds:itemID="{13997C9D-4892-41DF-927B-D8466E88534B}"/>
</file>

<file path=customXml/itemProps3.xml><?xml version="1.0" encoding="utf-8"?>
<ds:datastoreItem xmlns:ds="http://schemas.openxmlformats.org/officeDocument/2006/customXml" ds:itemID="{F23FEB09-546B-4D62-B284-6C6FAEE95ECC}"/>
</file>

<file path=customXml/itemProps4.xml><?xml version="1.0" encoding="utf-8"?>
<ds:datastoreItem xmlns:ds="http://schemas.openxmlformats.org/officeDocument/2006/customXml" ds:itemID="{7640E6A1-DDB1-425A-B9C1-49997DA659EA}"/>
</file>

<file path=docProps/app.xml><?xml version="1.0" encoding="utf-8"?>
<Properties xmlns="http://schemas.openxmlformats.org/officeDocument/2006/extended-properties" xmlns:vt="http://schemas.openxmlformats.org/officeDocument/2006/docPropsVTypes">
  <Template>2020.02.21_Manteca_MyManteca PPT Template-Reduced v.2</Template>
  <TotalTime>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Saffold, Randy</dc:creator>
  <cp:lastModifiedBy>Saffold, Randy</cp:lastModifiedBy>
  <cp:revision>1</cp:revision>
  <dcterms:created xsi:type="dcterms:W3CDTF">2023-01-25T23:02:31Z</dcterms:created>
  <dcterms:modified xsi:type="dcterms:W3CDTF">2023-01-25T23:05:36Z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0x010100201FA0F3DE2FC54DBE0CB745194134E3</vt:lpwstr>
  </property>
  <property fmtid="{D5CDD505-2E9C-101B-9397-08002B2CF9AE}" pid="3" name="_dlc_DocIdItemGuid">
    <vt:lpwstr>073d4081-c751-4be1-a046-87c1060c9aca</vt:lpwstr>
  </property>
</Properties>
</file>