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87" r:id="rId3"/>
    <p:sldId id="28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026"/>
    <a:srgbClr val="17365D"/>
    <a:srgbClr val="FFFFFF"/>
    <a:srgbClr val="050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12" Type="http://schemas.openxmlformats.org/officeDocument/2006/relationships/customXml" Target="../customXml/item4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sign in the middle of a park&#10;&#10;Description automatically generated">
            <a:extLst>
              <a:ext uri="{FF2B5EF4-FFF2-40B4-BE49-F238E27FC236}">
                <a16:creationId xmlns:a16="http://schemas.microsoft.com/office/drawing/2014/main" id="{EC49BCF5-09EE-BB41-8AE0-7F977C406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</a:blip>
          <a:srcRect t="31621" b="10772"/>
          <a:stretch/>
        </p:blipFill>
        <p:spPr>
          <a:xfrm>
            <a:off x="0" y="2057400"/>
            <a:ext cx="12195640" cy="4298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A2E746-2969-6F40-BA18-FA280053713F}"/>
              </a:ext>
            </a:extLst>
          </p:cNvPr>
          <p:cNvSpPr/>
          <p:nvPr userDrawn="1"/>
        </p:nvSpPr>
        <p:spPr>
          <a:xfrm>
            <a:off x="0" y="-3022"/>
            <a:ext cx="12192000" cy="18797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EF6C2-01C2-3446-8490-70A174570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58809"/>
            <a:ext cx="12192000" cy="10302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32DB2-3B6A-4E44-B90D-5CB267D5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36711"/>
            <a:ext cx="12192000" cy="1730022"/>
          </a:xfrm>
        </p:spPr>
        <p:txBody>
          <a:bodyPr anchor="b"/>
          <a:lstStyle>
            <a:lvl1pPr algn="ctr">
              <a:defRPr sz="6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AC967-26EF-3042-B957-406BEA8A70E6}"/>
              </a:ext>
            </a:extLst>
          </p:cNvPr>
          <p:cNvSpPr/>
          <p:nvPr userDrawn="1"/>
        </p:nvSpPr>
        <p:spPr>
          <a:xfrm>
            <a:off x="0" y="1876777"/>
            <a:ext cx="12192000" cy="1806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8589FD-11A3-124A-B99E-92523C6C95B7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B20AE5-A533-044B-8F2E-3557323A8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813610" y="595489"/>
            <a:ext cx="2564780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912BEF6-5C35-AE4B-8374-6D2F9B2F31D2}"/>
              </a:ext>
            </a:extLst>
          </p:cNvPr>
          <p:cNvSpPr/>
          <p:nvPr userDrawn="1"/>
        </p:nvSpPr>
        <p:spPr>
          <a:xfrm>
            <a:off x="0" y="6219825"/>
            <a:ext cx="12192000" cy="79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6" name="Picture 5" descr="A highway filled with lots of green grass&#10;&#10;Description automatically generated">
            <a:extLst>
              <a:ext uri="{FF2B5EF4-FFF2-40B4-BE49-F238E27FC236}">
                <a16:creationId xmlns:a16="http://schemas.microsoft.com/office/drawing/2014/main" id="{57997305-5058-6141-A5BD-1D7056303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895" r="36250"/>
          <a:stretch/>
        </p:blipFill>
        <p:spPr>
          <a:xfrm>
            <a:off x="0" y="0"/>
            <a:ext cx="298026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902F3-CACF-6F4F-B794-07F3273FC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5" name="Picture 4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514F1DBC-4C81-EF4B-9F24-D84FB6B57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78" r="35646"/>
          <a:stretch/>
        </p:blipFill>
        <p:spPr>
          <a:xfrm>
            <a:off x="-45" y="0"/>
            <a:ext cx="298030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12FB13-6543-1443-98A4-D5A4A60CC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A02B75-DE37-7541-8E42-DCD28504915A}"/>
              </a:ext>
            </a:extLst>
          </p:cNvPr>
          <p:cNvSpPr/>
          <p:nvPr userDrawn="1"/>
        </p:nvSpPr>
        <p:spPr>
          <a:xfrm rot="5400000">
            <a:off x="419729" y="3099870"/>
            <a:ext cx="6858001" cy="65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14" name="Picture 13" descr="A sign on the side of a road&#10;&#10;Description automatically generated">
            <a:extLst>
              <a:ext uri="{FF2B5EF4-FFF2-40B4-BE49-F238E27FC236}">
                <a16:creationId xmlns:a16="http://schemas.microsoft.com/office/drawing/2014/main" id="{A04C20CD-0D77-024A-BF3F-0D192FC72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48" r="22824"/>
          <a:stretch/>
        </p:blipFill>
        <p:spPr>
          <a:xfrm>
            <a:off x="0" y="-1"/>
            <a:ext cx="298026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8CDAF1-4658-B340-9D95-6D693CED3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9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A02B75-DE37-7541-8E42-DCD28504915A}"/>
              </a:ext>
            </a:extLst>
          </p:cNvPr>
          <p:cNvSpPr/>
          <p:nvPr userDrawn="1"/>
        </p:nvSpPr>
        <p:spPr>
          <a:xfrm rot="5400000">
            <a:off x="419729" y="3099870"/>
            <a:ext cx="6858001" cy="65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8CDAF1-4658-B340-9D95-6D693CED3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  <p:pic>
        <p:nvPicPr>
          <p:cNvPr id="5" name="Picture 4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ED5EC87E-9B61-C24F-B024-4F68751EB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900" r="38243"/>
          <a:stretch/>
        </p:blipFill>
        <p:spPr>
          <a:xfrm>
            <a:off x="0" y="-1"/>
            <a:ext cx="298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36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B1572C-655C-CA4E-AC06-43BAC84A7C21}"/>
              </a:ext>
            </a:extLst>
          </p:cNvPr>
          <p:cNvSpPr/>
          <p:nvPr userDrawn="1"/>
        </p:nvSpPr>
        <p:spPr>
          <a:xfrm>
            <a:off x="0" y="0"/>
            <a:ext cx="12192000" cy="4589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E34C8-F48B-FC40-B824-0990F9B0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4C6D8-A988-E741-9285-E426F96D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54222"/>
            <a:ext cx="10515600" cy="123542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17BB14-6A2D-434E-B541-7FD638855D84}"/>
              </a:ext>
            </a:extLst>
          </p:cNvPr>
          <p:cNvSpPr/>
          <p:nvPr userDrawn="1"/>
        </p:nvSpPr>
        <p:spPr>
          <a:xfrm>
            <a:off x="0" y="4589463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AAD944-BBC1-E448-A98F-DE05264CF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8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AD808F-E99C-C74D-A186-98D7C4138F8C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C3728-8EF1-8644-9752-44C97F436AFE}"/>
              </a:ext>
            </a:extLst>
          </p:cNvPr>
          <p:cNvSpPr/>
          <p:nvPr userDrawn="1"/>
        </p:nvSpPr>
        <p:spPr>
          <a:xfrm>
            <a:off x="0" y="1304926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70A90-4FED-7D49-BFE8-B00C1BDF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365126"/>
            <a:ext cx="11798247" cy="76041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44EB0-60ED-5A43-A1C9-0582F3571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511" y="1825625"/>
            <a:ext cx="572628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24BD2-103C-6544-8E4F-1920EA5D5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26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FCA483-2FCE-E24F-8470-0B8D467BF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99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F4394-9131-4A49-ABD8-B438A9279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5B697-7B89-3E47-9A20-F6F690DAF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E990B-5847-2841-B33D-ABC823366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1AF58-A5CB-6A4A-B22F-3C530900B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2BDB25-E280-6A4B-BE59-A1D7CBC283D1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A16D51-C1F0-E74F-A803-4956ADCD6AA1}"/>
              </a:ext>
            </a:extLst>
          </p:cNvPr>
          <p:cNvSpPr/>
          <p:nvPr userDrawn="1"/>
        </p:nvSpPr>
        <p:spPr>
          <a:xfrm>
            <a:off x="0" y="1304926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DF2E22-A537-8F45-9BD9-AC453E6C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365126"/>
            <a:ext cx="11798247" cy="76041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108DE9-CB87-0946-B7F4-C3D7834373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3DE265-1F7E-5C48-B779-015BDD5F3090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98C770-9653-CC47-8415-F0D20F2FFB18}"/>
              </a:ext>
            </a:extLst>
          </p:cNvPr>
          <p:cNvSpPr/>
          <p:nvPr userDrawn="1"/>
        </p:nvSpPr>
        <p:spPr>
          <a:xfrm>
            <a:off x="0" y="1304926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625CB5-A88C-3348-AA07-EE5821C1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365126"/>
            <a:ext cx="11798247" cy="76041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C7E8C-62A2-A94C-8769-468591E30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61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CAD0E4-D7BD-AC4E-B733-4B54BE5AB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9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B5D59-8E83-4D43-9206-D464D3969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30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A2E746-2969-6F40-BA18-FA280053713F}"/>
              </a:ext>
            </a:extLst>
          </p:cNvPr>
          <p:cNvSpPr/>
          <p:nvPr userDrawn="1"/>
        </p:nvSpPr>
        <p:spPr>
          <a:xfrm>
            <a:off x="0" y="0"/>
            <a:ext cx="12192000" cy="19981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EF6C2-01C2-3446-8490-70A174570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58809"/>
            <a:ext cx="12192000" cy="10302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32DB2-3B6A-4E44-B90D-5CB267D5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36711"/>
            <a:ext cx="12192000" cy="1730022"/>
          </a:xfrm>
        </p:spPr>
        <p:txBody>
          <a:bodyPr anchor="b"/>
          <a:lstStyle>
            <a:lvl1pPr algn="ctr">
              <a:defRPr sz="6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AC967-26EF-3042-B957-406BEA8A70E6}"/>
              </a:ext>
            </a:extLst>
          </p:cNvPr>
          <p:cNvSpPr/>
          <p:nvPr userDrawn="1"/>
        </p:nvSpPr>
        <p:spPr>
          <a:xfrm>
            <a:off x="0" y="1998133"/>
            <a:ext cx="12192000" cy="1806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8589FD-11A3-124A-B99E-92523C6C95B7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A40FE-FA97-0842-96A2-2FFDEAFA7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13610" y="595489"/>
            <a:ext cx="25647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0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EFF6-AB05-E64E-851B-6C9B0D2C2C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7034E7-B0D1-0B42-8E45-577733021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>
            <a:off x="0" y="1304926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4" y="201789"/>
            <a:ext cx="12008556" cy="943152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2" y="1593675"/>
            <a:ext cx="11741803" cy="4583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714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0" y="0"/>
            <a:ext cx="28673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-505180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034E7-B0D1-0B42-8E45-577733021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0089" y="201789"/>
            <a:ext cx="1787199" cy="1911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622" y="201789"/>
            <a:ext cx="8963378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622" y="1332089"/>
            <a:ext cx="8535757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34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13" name="Picture 12" descr="A clock is shown at the park&#10;&#10;Description automatically generated">
            <a:extLst>
              <a:ext uri="{FF2B5EF4-FFF2-40B4-BE49-F238E27FC236}">
                <a16:creationId xmlns:a16="http://schemas.microsoft.com/office/drawing/2014/main" id="{3DB60FAD-48E3-034F-A656-5332A0CAD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10" r="63021"/>
          <a:stretch/>
        </p:blipFill>
        <p:spPr>
          <a:xfrm>
            <a:off x="0" y="0"/>
            <a:ext cx="298026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1EF4CE-5DDF-7A46-B446-456FF60B37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5" name="Picture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7CF5071A-8791-1147-A123-9A7E5BB0E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459" r="42665"/>
          <a:stretch/>
        </p:blipFill>
        <p:spPr>
          <a:xfrm>
            <a:off x="0" y="0"/>
            <a:ext cx="298026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E9448-55A8-6643-868D-69B63025B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6" name="Picture 5" descr="A building with a clock on the side of a road&#10;&#10;Description automatically generated">
            <a:extLst>
              <a:ext uri="{FF2B5EF4-FFF2-40B4-BE49-F238E27FC236}">
                <a16:creationId xmlns:a16="http://schemas.microsoft.com/office/drawing/2014/main" id="{1C49287E-7784-484D-945E-D2C190BD8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357" r="35904"/>
          <a:stretch/>
        </p:blipFill>
        <p:spPr>
          <a:xfrm>
            <a:off x="0" y="-2"/>
            <a:ext cx="298026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6BD46-9B20-FC49-97D5-D857D3FFCE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2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13" name="Picture 12" descr="A view of a city&#10;&#10;Description automatically generated">
            <a:extLst>
              <a:ext uri="{FF2B5EF4-FFF2-40B4-BE49-F238E27FC236}">
                <a16:creationId xmlns:a16="http://schemas.microsoft.com/office/drawing/2014/main" id="{F59C4A4B-1A48-C641-89B3-13EFBE7A7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263" r="22859"/>
          <a:stretch/>
        </p:blipFill>
        <p:spPr>
          <a:xfrm>
            <a:off x="0" y="0"/>
            <a:ext cx="29802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18585-8AA4-C845-BB7A-32DEB2854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3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5" name="Picture 4" descr="A city street&#10;&#10;Description automatically generated">
            <a:extLst>
              <a:ext uri="{FF2B5EF4-FFF2-40B4-BE49-F238E27FC236}">
                <a16:creationId xmlns:a16="http://schemas.microsoft.com/office/drawing/2014/main" id="{3FD91C35-5BB0-A144-9852-F40A0EB0D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61" r="61985"/>
          <a:stretch/>
        </p:blipFill>
        <p:spPr>
          <a:xfrm>
            <a:off x="0" y="0"/>
            <a:ext cx="29802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622896-3932-244D-AA66-25C3A006E5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0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68DE62-915C-3045-AF65-3ACDA075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F16EB-0893-F340-A88A-6B077A2E7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977-B3EC-C04B-B034-38DE6A81D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87A67-E178-C342-B8AE-ED84792E2D87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51617-2207-4C4E-BA55-959F24E25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414F3-66EC-0F41-BEFF-5FC482ACB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F4058-2981-9D49-80A6-33847173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5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793BF3-C82A-4141-808A-13AE63771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36711"/>
            <a:ext cx="12192000" cy="2319060"/>
          </a:xfrm>
        </p:spPr>
        <p:txBody>
          <a:bodyPr>
            <a:normAutofit/>
          </a:bodyPr>
          <a:lstStyle/>
          <a:p>
            <a:endParaRPr lang="en-US" sz="8800" dirty="0">
              <a:latin typeface="Biryani Bold" panose="00000800000000000000" pitchFamily="50" charset="0"/>
              <a:cs typeface="Biryani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78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5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793BF3-C82A-4141-808A-13AE63771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36711"/>
            <a:ext cx="12192000" cy="2319060"/>
          </a:xfrm>
        </p:spPr>
        <p:txBody>
          <a:bodyPr>
            <a:normAutofit/>
          </a:bodyPr>
          <a:lstStyle/>
          <a:p>
            <a:r>
              <a:rPr lang="en-US" sz="8800" dirty="0" smtClean="0">
                <a:latin typeface="Biryani Bold" panose="00000800000000000000" pitchFamily="50" charset="0"/>
                <a:cs typeface="Biryani Bold" panose="00000800000000000000" pitchFamily="50" charset="0"/>
              </a:rPr>
              <a:t>THANK YOU!</a:t>
            </a:r>
            <a:endParaRPr lang="en-US" sz="8800" dirty="0">
              <a:latin typeface="Biryani Bold" panose="00000800000000000000" pitchFamily="50" charset="0"/>
              <a:cs typeface="Biryani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289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7C172C"/>
      </a:dk1>
      <a:lt1>
        <a:srgbClr val="FFFFFF"/>
      </a:lt1>
      <a:dk2>
        <a:srgbClr val="0C1138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1FA0F3DE2FC54DBE0CB745194134E3" ma:contentTypeVersion="2" ma:contentTypeDescription="Create a new document." ma:contentTypeScope="" ma:versionID="8443c106b378f2e05678490ef8ecdc40">
  <xsd:schema xmlns:xsd="http://www.w3.org/2001/XMLSchema" xmlns:xs="http://www.w3.org/2001/XMLSchema" xmlns:p="http://schemas.microsoft.com/office/2006/metadata/properties" xmlns:ns2="7184055b-e5ea-4162-8b19-ace5c644b73a" targetNamespace="http://schemas.microsoft.com/office/2006/metadata/properties" ma:root="true" ma:fieldsID="4bb9b4c4217ab9b4ca0113c4a19a3ede" ns2:_="">
    <xsd:import namespace="7184055b-e5ea-4162-8b19-ace5c644b73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4055b-e5ea-4162-8b19-ace5c644b73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84055b-e5ea-4162-8b19-ace5c644b73a">QD2UCF5UJE4V-1433508424-7</_dlc_DocId>
    <_dlc_DocIdUrl xmlns="7184055b-e5ea-4162-8b19-ace5c644b73a">
      <Url>http://intranet2/ls/_layouts/15/DocIdRedir.aspx?ID=QD2UCF5UJE4V-1433508424-7</Url>
      <Description>QD2UCF5UJE4V-1433508424-7</Description>
    </_dlc_DocIdUrl>
  </documentManagement>
</p:properties>
</file>

<file path=customXml/itemProps1.xml><?xml version="1.0" encoding="utf-8"?>
<ds:datastoreItem xmlns:ds="http://schemas.openxmlformats.org/officeDocument/2006/customXml" ds:itemID="{2BA2BEDF-F5A1-47E4-9727-5272AFB838EA}"/>
</file>

<file path=customXml/itemProps2.xml><?xml version="1.0" encoding="utf-8"?>
<ds:datastoreItem xmlns:ds="http://schemas.openxmlformats.org/officeDocument/2006/customXml" ds:itemID="{3F7E1378-E5F5-4454-993D-E0070697B0D4}"/>
</file>

<file path=customXml/itemProps3.xml><?xml version="1.0" encoding="utf-8"?>
<ds:datastoreItem xmlns:ds="http://schemas.openxmlformats.org/officeDocument/2006/customXml" ds:itemID="{3C4E7453-E823-4421-8AA4-A43F9CC97AD2}"/>
</file>

<file path=customXml/itemProps4.xml><?xml version="1.0" encoding="utf-8"?>
<ds:datastoreItem xmlns:ds="http://schemas.openxmlformats.org/officeDocument/2006/customXml" ds:itemID="{50CD918B-90C3-4428-AB58-D10245F42E93}"/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3</Words>
  <Application>Microsoft Office PowerPoint</Application>
  <PresentationFormat>Widescreen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Biryani Bold</vt:lpstr>
      <vt:lpstr>Calibri</vt:lpstr>
      <vt:lpstr>Calibri Light</vt:lpstr>
      <vt:lpstr>1_Office Theme</vt:lpstr>
      <vt:lpstr>PowerPoint Presentation</vt:lpstr>
      <vt:lpstr>PowerPoint Presentation</vt:lpstr>
      <vt:lpstr>THANK YOU!</vt:lpstr>
    </vt:vector>
  </TitlesOfParts>
  <Company>City of Manteca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Ferriera, Johanna</dc:creator>
  <cp:lastModifiedBy>Ferriera, Johanna</cp:lastModifiedBy>
  <cp:revision>26</cp:revision>
  <cp:lastPrinted>2020-02-25T15:48:19Z</cp:lastPrinted>
  <dcterms:created xsi:type="dcterms:W3CDTF">2020-02-25T15:15:05Z</dcterms:created>
  <dcterms:modified xsi:type="dcterms:W3CDTF">2020-06-04T20:50:51Z</dcterms:modified>
  <cp:contentStatus>Not Started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0x010100201FA0F3DE2FC54DBE0CB745194134E3</vt:lpwstr>
  </property>
  <property fmtid="{D5CDD505-2E9C-101B-9397-08002B2CF9AE}" pid="3" name="_dlc_DocIdItemGuid">
    <vt:lpwstr>84dd5ce3-9090-423f-a455-1419d19db8bd</vt:lpwstr>
  </property>
</Properties>
</file>