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88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39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E4D9-617C-436D-9215-21D9E2529C93}" type="datetimeFigureOut">
              <a:rPr lang="en-US" smtClean="0"/>
              <a:t>2/29/2012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E3F6-9B47-432D-B62A-6715A84EA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E4D9-617C-436D-9215-21D9E2529C93}" type="datetimeFigureOut">
              <a:rPr lang="en-US" smtClean="0"/>
              <a:t>2/29/2012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E3F6-9B47-432D-B62A-6715A84EA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11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E4D9-617C-436D-9215-21D9E2529C93}" type="datetimeFigureOut">
              <a:rPr lang="en-US" smtClean="0"/>
              <a:t>2/29/2012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E3F6-9B47-432D-B62A-6715A84EA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10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E4D9-617C-436D-9215-21D9E2529C93}" type="datetimeFigureOut">
              <a:rPr lang="en-US" smtClean="0"/>
              <a:t>2/29/2012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E3F6-9B47-432D-B62A-6715A84EA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79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E4D9-617C-436D-9215-21D9E2529C93}" type="datetimeFigureOut">
              <a:rPr lang="en-US" smtClean="0"/>
              <a:t>2/29/2012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E3F6-9B47-432D-B62A-6715A84EA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8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E4D9-617C-436D-9215-21D9E2529C93}" type="datetimeFigureOut">
              <a:rPr lang="en-US" smtClean="0"/>
              <a:t>2/29/2012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E3F6-9B47-432D-B62A-6715A84EA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30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E4D9-617C-436D-9215-21D9E2529C93}" type="datetimeFigureOut">
              <a:rPr lang="en-US" smtClean="0"/>
              <a:t>2/29/2012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E3F6-9B47-432D-B62A-6715A84EA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3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E4D9-617C-436D-9215-21D9E2529C93}" type="datetimeFigureOut">
              <a:rPr lang="en-US" smtClean="0"/>
              <a:t>2/29/2012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E3F6-9B47-432D-B62A-6715A84EA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04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E4D9-617C-436D-9215-21D9E2529C93}" type="datetimeFigureOut">
              <a:rPr lang="en-US" smtClean="0"/>
              <a:t>2/29/2012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E3F6-9B47-432D-B62A-6715A84EA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84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E4D9-617C-436D-9215-21D9E2529C93}" type="datetimeFigureOut">
              <a:rPr lang="en-US" smtClean="0"/>
              <a:t>2/29/2012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E3F6-9B47-432D-B62A-6715A84EA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4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E4D9-617C-436D-9215-21D9E2529C93}" type="datetimeFigureOut">
              <a:rPr lang="en-US" smtClean="0"/>
              <a:t>2/29/2012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E3F6-9B47-432D-B62A-6715A84EA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88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8E4D9-617C-436D-9215-21D9E2529C93}" type="datetimeFigureOut">
              <a:rPr lang="en-US" smtClean="0"/>
              <a:t>2/29/2012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1E3F6-9B47-432D-B62A-6715A84EA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2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2870" y="838200"/>
            <a:ext cx="701826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Lincoln Park Parking Lot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Before &amp; After</a:t>
            </a:r>
          </a:p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Construction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6114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kkim\Desktop\Lincoln-Before_After\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kkim\Desktop\Lincoln-Before_After\06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kkim\Desktop\Lincoln-Before_After\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kkim\Desktop\Lincoln-Before_After\07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kkim\Desktop\Lincoln-Before_After\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kkim\Desktop\Lincoln-Before_After\08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kkim\Desktop\Lincoln-Before_After\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kkim\Desktop\Lincoln-Before_After\09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kkim\Desktop\Lincoln-Before_After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kkim\Desktop\Lincoln-Before_After\1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kkim\Desktop\Lincoln-Before_After\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4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kkim\Desktop\Lincoln-Before_After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kkim\Desktop\Lincoln-Before_After\1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kkim\Desktop\Lincoln-Before_After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kkim\Desktop\Lincoln-Before_After\12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kkim\Desktop\Lincoln-Before_After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kkim\Desktop\Lincoln-Before_After\13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kkim\Desktop\Lincoln-Before_After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kkim\Desktop\Lincoln-Before_After\1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kkim\Desktop\Lincoln-Before_After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kkim\Desktop\Lincoln-Before_After\17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kkim\Desktop\Lincoln-Before_After\0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11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kkim\Desktop\Lincoln-Before_After\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kkim\Desktop\Lincoln-Before_After\18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kkim\Desktop\Lincoln-Before_After\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kkim\Desktop\Lincoln-Before_After\19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kkim\Desktop\Lincoln-Before_After\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4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kkim\Desktop\Lincoln-Before_After\02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03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kkim\Desktop\Lincoln-Before_After\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75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kkim\Desktop\Lincoln-Before_After\04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85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kkim\Desktop\Lincoln-Before_After\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kkim\Desktop\Lincoln-Before_After\0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0"/>
            <a:ext cx="914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184055b-e5ea-4162-8b19-ace5c644b73a">QD2UCF5UJE4V-699202894-152</_dlc_DocId>
    <_dlc_DocIdUrl xmlns="7184055b-e5ea-4162-8b19-ace5c644b73a">
      <Url>http://intranet2/pw/_layouts/15/DocIdRedir.aspx?ID=QD2UCF5UJE4V-699202894-152</Url>
      <Description>QD2UCF5UJE4V-699202894-152</Description>
    </_dlc_DocIdUrl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F6406F5614274587828104E1EC26A4" ma:contentTypeVersion="1" ma:contentTypeDescription="Create a new document." ma:contentTypeScope="" ma:versionID="acc270a7746c26f3cc6fe9ffe83b1b42">
  <xsd:schema xmlns:xsd="http://www.w3.org/2001/XMLSchema" xmlns:xs="http://www.w3.org/2001/XMLSchema" xmlns:p="http://schemas.microsoft.com/office/2006/metadata/properties" xmlns:ns1="http://schemas.microsoft.com/sharepoint/v3" xmlns:ns2="7184055b-e5ea-4162-8b19-ace5c644b73a" targetNamespace="http://schemas.microsoft.com/office/2006/metadata/properties" ma:root="true" ma:fieldsID="eb1f565eb1b890f876d7d33294a33bfb" ns1:_="" ns2:_="">
    <xsd:import namespace="http://schemas.microsoft.com/sharepoint/v3"/>
    <xsd:import namespace="7184055b-e5ea-4162-8b19-ace5c644b73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4055b-e5ea-4162-8b19-ace5c644b73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781EEC0-7ADE-4AF7-8879-128EEBC53DD3}"/>
</file>

<file path=customXml/itemProps2.xml><?xml version="1.0" encoding="utf-8"?>
<ds:datastoreItem xmlns:ds="http://schemas.openxmlformats.org/officeDocument/2006/customXml" ds:itemID="{DA02C348-7EE8-429F-8658-C0FB49B9E6AE}"/>
</file>

<file path=customXml/itemProps3.xml><?xml version="1.0" encoding="utf-8"?>
<ds:datastoreItem xmlns:ds="http://schemas.openxmlformats.org/officeDocument/2006/customXml" ds:itemID="{E8898895-949D-4B4A-BDD2-C8EAC6EF9795}"/>
</file>

<file path=customXml/itemProps4.xml><?xml version="1.0" encoding="utf-8"?>
<ds:datastoreItem xmlns:ds="http://schemas.openxmlformats.org/officeDocument/2006/customXml" ds:itemID="{67AE4B38-BEAB-43F7-A381-CFAAB38AEEAA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8</Words>
  <Application>Microsoft Office PowerPoint</Application>
  <PresentationFormat>On-screen Show (4:3)</PresentationFormat>
  <Paragraphs>3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Kim, Koos-Sun</dc:creator>
  <cp:lastModifiedBy>Stryder</cp:lastModifiedBy>
  <cp:revision>17</cp:revision>
  <dcterms:created xsi:type="dcterms:W3CDTF">2012-02-29T16:57:46Z</dcterms:created>
  <dcterms:modified xsi:type="dcterms:W3CDTF">2012-02-29T17:37:52Z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0x01010077F6406F5614274587828104E1EC26A4</vt:lpwstr>
  </property>
  <property fmtid="{D5CDD505-2E9C-101B-9397-08002B2CF9AE}" pid="3" name="_dlc_DocIdItemGuid">
    <vt:lpwstr>53162be0-83a4-44f5-87fd-bc489f96e7f3</vt:lpwstr>
  </property>
</Properties>
</file>